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0"/>
  </p:notesMasterIdLst>
  <p:sldIdLst>
    <p:sldId id="256" r:id="rId5"/>
    <p:sldId id="257" r:id="rId6"/>
    <p:sldId id="258" r:id="rId7"/>
    <p:sldId id="259" r:id="rId8"/>
    <p:sldId id="260" r:id="rId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8CB712-4843-4F01-B642-454FF4459B96}" v="10" dt="2024-02-12T16:06:15.18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603" autoAdjust="0"/>
    <p:restoredTop sz="77457" autoAdjust="0"/>
  </p:normalViewPr>
  <p:slideViewPr>
    <p:cSldViewPr snapToGrid="0">
      <p:cViewPr varScale="1">
        <p:scale>
          <a:sx n="105" d="100"/>
          <a:sy n="105"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218CB712-4843-4F01-B642-454FF4459B96}"/>
    <pc:docChg chg="custSel modSld modMainMaster">
      <pc:chgData name="GOMEZ, Paula" userId="c93cf399-3ed7-4230-9282-8831e3fe5ae7" providerId="ADAL" clId="{218CB712-4843-4F01-B642-454FF4459B96}" dt="2024-02-12T16:06:27.894" v="74" actId="207"/>
      <pc:docMkLst>
        <pc:docMk/>
      </pc:docMkLst>
      <pc:sldChg chg="modSp mod">
        <pc:chgData name="GOMEZ, Paula" userId="c93cf399-3ed7-4230-9282-8831e3fe5ae7" providerId="ADAL" clId="{218CB712-4843-4F01-B642-454FF4459B96}" dt="2024-02-12T16:06:27.894" v="74" actId="207"/>
        <pc:sldMkLst>
          <pc:docMk/>
          <pc:sldMk cId="0" sldId="259"/>
        </pc:sldMkLst>
        <pc:spChg chg="mod">
          <ac:chgData name="GOMEZ, Paula" userId="c93cf399-3ed7-4230-9282-8831e3fe5ae7" providerId="ADAL" clId="{218CB712-4843-4F01-B642-454FF4459B96}" dt="2024-02-12T16:06:27.894" v="74" actId="207"/>
          <ac:spMkLst>
            <pc:docMk/>
            <pc:sldMk cId="0" sldId="259"/>
            <ac:spMk id="5" creationId="{56F4AA4F-F21A-5731-27C4-94F6611DF713}"/>
          </ac:spMkLst>
        </pc:spChg>
      </pc:sldChg>
      <pc:sldMasterChg chg="addSp delSp modSp mod modSldLayout">
        <pc:chgData name="GOMEZ, Paula" userId="c93cf399-3ed7-4230-9282-8831e3fe5ae7" providerId="ADAL" clId="{218CB712-4843-4F01-B642-454FF4459B96}" dt="2024-02-12T16:06:15.187" v="73"/>
        <pc:sldMasterMkLst>
          <pc:docMk/>
          <pc:sldMasterMk cId="0" sldId="2147483648"/>
        </pc:sldMasterMkLst>
        <pc:spChg chg="add del">
          <ac:chgData name="GOMEZ, Paula" userId="c93cf399-3ed7-4230-9282-8831e3fe5ae7" providerId="ADAL" clId="{218CB712-4843-4F01-B642-454FF4459B96}" dt="2024-02-12T16:04:21.766" v="3" actId="478"/>
          <ac:spMkLst>
            <pc:docMk/>
            <pc:sldMasterMk cId="0" sldId="2147483648"/>
            <ac:spMk id="14" creationId="{B80A037B-1A6E-393B-A5B9-6BDBD1CCD477}"/>
          </ac:spMkLst>
        </pc:spChg>
        <pc:picChg chg="del">
          <ac:chgData name="GOMEZ, Paula" userId="c93cf399-3ed7-4230-9282-8831e3fe5ae7" providerId="ADAL" clId="{218CB712-4843-4F01-B642-454FF4459B96}" dt="2024-02-12T16:04:16.885" v="1" actId="478"/>
          <ac:picMkLst>
            <pc:docMk/>
            <pc:sldMasterMk cId="0" sldId="2147483648"/>
            <ac:picMk id="4" creationId="{00000000-0000-0000-0000-000000000000}"/>
          </ac:picMkLst>
        </pc:picChg>
        <pc:picChg chg="del">
          <ac:chgData name="GOMEZ, Paula" userId="c93cf399-3ed7-4230-9282-8831e3fe5ae7" providerId="ADAL" clId="{218CB712-4843-4F01-B642-454FF4459B96}" dt="2024-02-12T16:04:16.350" v="0" actId="478"/>
          <ac:picMkLst>
            <pc:docMk/>
            <pc:sldMasterMk cId="0" sldId="2147483648"/>
            <ac:picMk id="5" creationId="{00000000-0000-0000-0000-000000000000}"/>
          </ac:picMkLst>
        </pc:picChg>
        <pc:picChg chg="add mod">
          <ac:chgData name="GOMEZ, Paula" userId="c93cf399-3ed7-4230-9282-8831e3fe5ae7" providerId="ADAL" clId="{218CB712-4843-4F01-B642-454FF4459B96}" dt="2024-02-12T16:04:42.960" v="45" actId="1076"/>
          <ac:picMkLst>
            <pc:docMk/>
            <pc:sldMasterMk cId="0" sldId="2147483648"/>
            <ac:picMk id="16" creationId="{12AFC86C-95CE-9481-1EEC-7C85F6DDB97B}"/>
          </ac:picMkLst>
        </pc:picChg>
        <pc:sldLayoutChg chg="addSp delSp modSp mod">
          <pc:chgData name="GOMEZ, Paula" userId="c93cf399-3ed7-4230-9282-8831e3fe5ae7" providerId="ADAL" clId="{218CB712-4843-4F01-B642-454FF4459B96}" dt="2024-02-12T16:05:16.334" v="48"/>
          <pc:sldLayoutMkLst>
            <pc:docMk/>
            <pc:sldMasterMk cId="0" sldId="2147483648"/>
            <pc:sldLayoutMk cId="0" sldId="2147483649"/>
          </pc:sldLayoutMkLst>
          <pc:picChg chg="add mod">
            <ac:chgData name="GOMEZ, Paula" userId="c93cf399-3ed7-4230-9282-8831e3fe5ae7" providerId="ADAL" clId="{218CB712-4843-4F01-B642-454FF4459B96}" dt="2024-02-12T16:05:16.334" v="48"/>
            <ac:picMkLst>
              <pc:docMk/>
              <pc:sldMasterMk cId="0" sldId="2147483648"/>
              <pc:sldLayoutMk cId="0" sldId="2147483649"/>
              <ac:picMk id="3" creationId="{03190426-F5E4-AB18-64F4-362E806AB2BA}"/>
            </ac:picMkLst>
          </pc:picChg>
          <pc:picChg chg="del">
            <ac:chgData name="GOMEZ, Paula" userId="c93cf399-3ed7-4230-9282-8831e3fe5ae7" providerId="ADAL" clId="{218CB712-4843-4F01-B642-454FF4459B96}" dt="2024-02-12T16:05:15.087" v="47" actId="478"/>
            <ac:picMkLst>
              <pc:docMk/>
              <pc:sldMasterMk cId="0" sldId="2147483648"/>
              <pc:sldLayoutMk cId="0" sldId="2147483649"/>
              <ac:picMk id="22" creationId="{00000000-0000-0000-0000-000000000000}"/>
            </ac:picMkLst>
          </pc:picChg>
          <pc:picChg chg="del">
            <ac:chgData name="GOMEZ, Paula" userId="c93cf399-3ed7-4230-9282-8831e3fe5ae7" providerId="ADAL" clId="{218CB712-4843-4F01-B642-454FF4459B96}" dt="2024-02-12T16:05:14.490" v="46" actId="478"/>
            <ac:picMkLst>
              <pc:docMk/>
              <pc:sldMasterMk cId="0" sldId="2147483648"/>
              <pc:sldLayoutMk cId="0" sldId="2147483649"/>
              <ac:picMk id="24" creationId="{00000000-0000-0000-0000-000000000000}"/>
            </ac:picMkLst>
          </pc:picChg>
        </pc:sldLayoutChg>
        <pc:sldLayoutChg chg="addSp delSp modSp mod">
          <pc:chgData name="GOMEZ, Paula" userId="c93cf399-3ed7-4230-9282-8831e3fe5ae7" providerId="ADAL" clId="{218CB712-4843-4F01-B642-454FF4459B96}" dt="2024-02-12T16:05:22.491" v="51"/>
          <pc:sldLayoutMkLst>
            <pc:docMk/>
            <pc:sldMasterMk cId="0" sldId="2147483648"/>
            <pc:sldLayoutMk cId="0" sldId="2147483650"/>
          </pc:sldLayoutMkLst>
          <pc:picChg chg="add mod">
            <ac:chgData name="GOMEZ, Paula" userId="c93cf399-3ed7-4230-9282-8831e3fe5ae7" providerId="ADAL" clId="{218CB712-4843-4F01-B642-454FF4459B96}" dt="2024-02-12T16:05:22.491" v="51"/>
            <ac:picMkLst>
              <pc:docMk/>
              <pc:sldMasterMk cId="0" sldId="2147483648"/>
              <pc:sldLayoutMk cId="0" sldId="2147483650"/>
              <ac:picMk id="3" creationId="{271B0630-D060-8424-F03C-E570EB426D9D}"/>
            </ac:picMkLst>
          </pc:picChg>
          <pc:picChg chg="del">
            <ac:chgData name="GOMEZ, Paula" userId="c93cf399-3ed7-4230-9282-8831e3fe5ae7" providerId="ADAL" clId="{218CB712-4843-4F01-B642-454FF4459B96}" dt="2024-02-12T16:05:21.503" v="50" actId="478"/>
            <ac:picMkLst>
              <pc:docMk/>
              <pc:sldMasterMk cId="0" sldId="2147483648"/>
              <pc:sldLayoutMk cId="0" sldId="2147483650"/>
              <ac:picMk id="40" creationId="{00000000-0000-0000-0000-000000000000}"/>
            </ac:picMkLst>
          </pc:picChg>
          <pc:picChg chg="del">
            <ac:chgData name="GOMEZ, Paula" userId="c93cf399-3ed7-4230-9282-8831e3fe5ae7" providerId="ADAL" clId="{218CB712-4843-4F01-B642-454FF4459B96}" dt="2024-02-12T16:05:20.977" v="49" actId="478"/>
            <ac:picMkLst>
              <pc:docMk/>
              <pc:sldMasterMk cId="0" sldId="2147483648"/>
              <pc:sldLayoutMk cId="0" sldId="2147483650"/>
              <ac:picMk id="42" creationId="{00000000-0000-0000-0000-000000000000}"/>
            </ac:picMkLst>
          </pc:picChg>
        </pc:sldLayoutChg>
        <pc:sldLayoutChg chg="addSp delSp modSp mod">
          <pc:chgData name="GOMEZ, Paula" userId="c93cf399-3ed7-4230-9282-8831e3fe5ae7" providerId="ADAL" clId="{218CB712-4843-4F01-B642-454FF4459B96}" dt="2024-02-12T16:05:33.435" v="54"/>
          <pc:sldLayoutMkLst>
            <pc:docMk/>
            <pc:sldMasterMk cId="0" sldId="2147483648"/>
            <pc:sldLayoutMk cId="0" sldId="2147483656"/>
          </pc:sldLayoutMkLst>
          <pc:picChg chg="add mod">
            <ac:chgData name="GOMEZ, Paula" userId="c93cf399-3ed7-4230-9282-8831e3fe5ae7" providerId="ADAL" clId="{218CB712-4843-4F01-B642-454FF4459B96}" dt="2024-02-12T16:05:33.435" v="54"/>
            <ac:picMkLst>
              <pc:docMk/>
              <pc:sldMasterMk cId="0" sldId="2147483648"/>
              <pc:sldLayoutMk cId="0" sldId="2147483656"/>
              <ac:picMk id="5" creationId="{AAD06AFE-4588-FA43-4E97-AF1C77383F9C}"/>
            </ac:picMkLst>
          </pc:picChg>
          <pc:picChg chg="del">
            <ac:chgData name="GOMEZ, Paula" userId="c93cf399-3ed7-4230-9282-8831e3fe5ae7" providerId="ADAL" clId="{218CB712-4843-4F01-B642-454FF4459B96}" dt="2024-02-12T16:05:32.449" v="53" actId="478"/>
            <ac:picMkLst>
              <pc:docMk/>
              <pc:sldMasterMk cId="0" sldId="2147483648"/>
              <pc:sldLayoutMk cId="0" sldId="2147483656"/>
              <ac:picMk id="136" creationId="{00000000-0000-0000-0000-000000000000}"/>
            </ac:picMkLst>
          </pc:picChg>
          <pc:picChg chg="del">
            <ac:chgData name="GOMEZ, Paula" userId="c93cf399-3ed7-4230-9282-8831e3fe5ae7" providerId="ADAL" clId="{218CB712-4843-4F01-B642-454FF4459B96}" dt="2024-02-12T16:05:31.970" v="52" actId="478"/>
            <ac:picMkLst>
              <pc:docMk/>
              <pc:sldMasterMk cId="0" sldId="2147483648"/>
              <pc:sldLayoutMk cId="0" sldId="2147483656"/>
              <ac:picMk id="137" creationId="{00000000-0000-0000-0000-000000000000}"/>
            </ac:picMkLst>
          </pc:picChg>
        </pc:sldLayoutChg>
        <pc:sldLayoutChg chg="addSp delSp modSp mod">
          <pc:chgData name="GOMEZ, Paula" userId="c93cf399-3ed7-4230-9282-8831e3fe5ae7" providerId="ADAL" clId="{218CB712-4843-4F01-B642-454FF4459B96}" dt="2024-02-12T16:05:38.559" v="57"/>
          <pc:sldLayoutMkLst>
            <pc:docMk/>
            <pc:sldMasterMk cId="0" sldId="2147483648"/>
            <pc:sldLayoutMk cId="0" sldId="2147483657"/>
          </pc:sldLayoutMkLst>
          <pc:picChg chg="add mod">
            <ac:chgData name="GOMEZ, Paula" userId="c93cf399-3ed7-4230-9282-8831e3fe5ae7" providerId="ADAL" clId="{218CB712-4843-4F01-B642-454FF4459B96}" dt="2024-02-12T16:05:38.559" v="57"/>
            <ac:picMkLst>
              <pc:docMk/>
              <pc:sldMasterMk cId="0" sldId="2147483648"/>
              <pc:sldLayoutMk cId="0" sldId="2147483657"/>
              <ac:picMk id="5" creationId="{3D590D13-B7E5-D54A-8525-C26158C028F9}"/>
            </ac:picMkLst>
          </pc:picChg>
          <pc:picChg chg="del">
            <ac:chgData name="GOMEZ, Paula" userId="c93cf399-3ed7-4230-9282-8831e3fe5ae7" providerId="ADAL" clId="{218CB712-4843-4F01-B642-454FF4459B96}" dt="2024-02-12T16:05:37.590" v="56" actId="478"/>
            <ac:picMkLst>
              <pc:docMk/>
              <pc:sldMasterMk cId="0" sldId="2147483648"/>
              <pc:sldLayoutMk cId="0" sldId="2147483657"/>
              <ac:picMk id="151" creationId="{00000000-0000-0000-0000-000000000000}"/>
            </ac:picMkLst>
          </pc:picChg>
          <pc:picChg chg="del">
            <ac:chgData name="GOMEZ, Paula" userId="c93cf399-3ed7-4230-9282-8831e3fe5ae7" providerId="ADAL" clId="{218CB712-4843-4F01-B642-454FF4459B96}" dt="2024-02-12T16:05:37.073" v="55" actId="478"/>
            <ac:picMkLst>
              <pc:docMk/>
              <pc:sldMasterMk cId="0" sldId="2147483648"/>
              <pc:sldLayoutMk cId="0" sldId="2147483657"/>
              <ac:picMk id="152" creationId="{00000000-0000-0000-0000-000000000000}"/>
            </ac:picMkLst>
          </pc:picChg>
        </pc:sldLayoutChg>
        <pc:sldLayoutChg chg="addSp delSp modSp mod">
          <pc:chgData name="GOMEZ, Paula" userId="c93cf399-3ed7-4230-9282-8831e3fe5ae7" providerId="ADAL" clId="{218CB712-4843-4F01-B642-454FF4459B96}" dt="2024-02-12T16:05:48.996" v="61" actId="478"/>
          <pc:sldLayoutMkLst>
            <pc:docMk/>
            <pc:sldMasterMk cId="0" sldId="2147483648"/>
            <pc:sldLayoutMk cId="0" sldId="2147483658"/>
          </pc:sldLayoutMkLst>
          <pc:spChg chg="del">
            <ac:chgData name="GOMEZ, Paula" userId="c93cf399-3ed7-4230-9282-8831e3fe5ae7" providerId="ADAL" clId="{218CB712-4843-4F01-B642-454FF4459B96}" dt="2024-02-12T16:05:48.996" v="61" actId="478"/>
            <ac:spMkLst>
              <pc:docMk/>
              <pc:sldMasterMk cId="0" sldId="2147483648"/>
              <pc:sldLayoutMk cId="0" sldId="2147483658"/>
              <ac:spMk id="170" creationId="{00000000-0000-0000-0000-000000000000}"/>
            </ac:spMkLst>
          </pc:spChg>
          <pc:picChg chg="add mod">
            <ac:chgData name="GOMEZ, Paula" userId="c93cf399-3ed7-4230-9282-8831e3fe5ae7" providerId="ADAL" clId="{218CB712-4843-4F01-B642-454FF4459B96}" dt="2024-02-12T16:05:45.783" v="60"/>
            <ac:picMkLst>
              <pc:docMk/>
              <pc:sldMasterMk cId="0" sldId="2147483648"/>
              <pc:sldLayoutMk cId="0" sldId="2147483658"/>
              <ac:picMk id="5" creationId="{4E647AF1-AE70-1B87-75DA-75EB6CF6FF1C}"/>
            </ac:picMkLst>
          </pc:picChg>
          <pc:picChg chg="del">
            <ac:chgData name="GOMEZ, Paula" userId="c93cf399-3ed7-4230-9282-8831e3fe5ae7" providerId="ADAL" clId="{218CB712-4843-4F01-B642-454FF4459B96}" dt="2024-02-12T16:05:44.648" v="59" actId="478"/>
            <ac:picMkLst>
              <pc:docMk/>
              <pc:sldMasterMk cId="0" sldId="2147483648"/>
              <pc:sldLayoutMk cId="0" sldId="2147483658"/>
              <ac:picMk id="163" creationId="{00000000-0000-0000-0000-000000000000}"/>
            </ac:picMkLst>
          </pc:picChg>
          <pc:picChg chg="del">
            <ac:chgData name="GOMEZ, Paula" userId="c93cf399-3ed7-4230-9282-8831e3fe5ae7" providerId="ADAL" clId="{218CB712-4843-4F01-B642-454FF4459B96}" dt="2024-02-12T16:05:44.009" v="58" actId="478"/>
            <ac:picMkLst>
              <pc:docMk/>
              <pc:sldMasterMk cId="0" sldId="2147483648"/>
              <pc:sldLayoutMk cId="0" sldId="2147483658"/>
              <ac:picMk id="165" creationId="{00000000-0000-0000-0000-000000000000}"/>
            </ac:picMkLst>
          </pc:picChg>
        </pc:sldLayoutChg>
        <pc:sldLayoutChg chg="addSp delSp modSp mod">
          <pc:chgData name="GOMEZ, Paula" userId="c93cf399-3ed7-4230-9282-8831e3fe5ae7" providerId="ADAL" clId="{218CB712-4843-4F01-B642-454FF4459B96}" dt="2024-02-12T16:05:57.449" v="64"/>
          <pc:sldLayoutMkLst>
            <pc:docMk/>
            <pc:sldMasterMk cId="0" sldId="2147483648"/>
            <pc:sldLayoutMk cId="0" sldId="2147483660"/>
          </pc:sldLayoutMkLst>
          <pc:picChg chg="add mod">
            <ac:chgData name="GOMEZ, Paula" userId="c93cf399-3ed7-4230-9282-8831e3fe5ae7" providerId="ADAL" clId="{218CB712-4843-4F01-B642-454FF4459B96}" dt="2024-02-12T16:05:57.449" v="64"/>
            <ac:picMkLst>
              <pc:docMk/>
              <pc:sldMasterMk cId="0" sldId="2147483648"/>
              <pc:sldLayoutMk cId="0" sldId="2147483660"/>
              <ac:picMk id="5" creationId="{3C3B2ABE-1AFC-E345-6CF2-9339AF0B0222}"/>
            </ac:picMkLst>
          </pc:picChg>
          <pc:picChg chg="del">
            <ac:chgData name="GOMEZ, Paula" userId="c93cf399-3ed7-4230-9282-8831e3fe5ae7" providerId="ADAL" clId="{218CB712-4843-4F01-B642-454FF4459B96}" dt="2024-02-12T16:05:56.390" v="63" actId="478"/>
            <ac:picMkLst>
              <pc:docMk/>
              <pc:sldMasterMk cId="0" sldId="2147483648"/>
              <pc:sldLayoutMk cId="0" sldId="2147483660"/>
              <ac:picMk id="199" creationId="{00000000-0000-0000-0000-000000000000}"/>
            </ac:picMkLst>
          </pc:picChg>
          <pc:picChg chg="del">
            <ac:chgData name="GOMEZ, Paula" userId="c93cf399-3ed7-4230-9282-8831e3fe5ae7" providerId="ADAL" clId="{218CB712-4843-4F01-B642-454FF4459B96}" dt="2024-02-12T16:05:55.857" v="62" actId="478"/>
            <ac:picMkLst>
              <pc:docMk/>
              <pc:sldMasterMk cId="0" sldId="2147483648"/>
              <pc:sldLayoutMk cId="0" sldId="2147483660"/>
              <ac:picMk id="201" creationId="{00000000-0000-0000-0000-000000000000}"/>
            </ac:picMkLst>
          </pc:picChg>
        </pc:sldLayoutChg>
        <pc:sldLayoutChg chg="addSp delSp modSp mod">
          <pc:chgData name="GOMEZ, Paula" userId="c93cf399-3ed7-4230-9282-8831e3fe5ae7" providerId="ADAL" clId="{218CB712-4843-4F01-B642-454FF4459B96}" dt="2024-02-12T16:06:03.547" v="67"/>
          <pc:sldLayoutMkLst>
            <pc:docMk/>
            <pc:sldMasterMk cId="0" sldId="2147483648"/>
            <pc:sldLayoutMk cId="0" sldId="2147483661"/>
          </pc:sldLayoutMkLst>
          <pc:picChg chg="add mod">
            <ac:chgData name="GOMEZ, Paula" userId="c93cf399-3ed7-4230-9282-8831e3fe5ae7" providerId="ADAL" clId="{218CB712-4843-4F01-B642-454FF4459B96}" dt="2024-02-12T16:06:03.547" v="67"/>
            <ac:picMkLst>
              <pc:docMk/>
              <pc:sldMasterMk cId="0" sldId="2147483648"/>
              <pc:sldLayoutMk cId="0" sldId="2147483661"/>
              <ac:picMk id="5" creationId="{6B5946CA-FEBB-5004-E1D1-E8A22DB113D3}"/>
            </ac:picMkLst>
          </pc:picChg>
          <pc:picChg chg="del">
            <ac:chgData name="GOMEZ, Paula" userId="c93cf399-3ed7-4230-9282-8831e3fe5ae7" providerId="ADAL" clId="{218CB712-4843-4F01-B642-454FF4459B96}" dt="2024-02-12T16:06:02.535" v="66" actId="478"/>
            <ac:picMkLst>
              <pc:docMk/>
              <pc:sldMasterMk cId="0" sldId="2147483648"/>
              <pc:sldLayoutMk cId="0" sldId="2147483661"/>
              <ac:picMk id="215" creationId="{00000000-0000-0000-0000-000000000000}"/>
            </ac:picMkLst>
          </pc:picChg>
          <pc:picChg chg="del">
            <ac:chgData name="GOMEZ, Paula" userId="c93cf399-3ed7-4230-9282-8831e3fe5ae7" providerId="ADAL" clId="{218CB712-4843-4F01-B642-454FF4459B96}" dt="2024-02-12T16:06:02.066" v="65" actId="478"/>
            <ac:picMkLst>
              <pc:docMk/>
              <pc:sldMasterMk cId="0" sldId="2147483648"/>
              <pc:sldLayoutMk cId="0" sldId="2147483661"/>
              <ac:picMk id="217" creationId="{00000000-0000-0000-0000-000000000000}"/>
            </ac:picMkLst>
          </pc:picChg>
        </pc:sldLayoutChg>
        <pc:sldLayoutChg chg="addSp delSp modSp mod">
          <pc:chgData name="GOMEZ, Paula" userId="c93cf399-3ed7-4230-9282-8831e3fe5ae7" providerId="ADAL" clId="{218CB712-4843-4F01-B642-454FF4459B96}" dt="2024-02-12T16:06:09.430" v="70"/>
          <pc:sldLayoutMkLst>
            <pc:docMk/>
            <pc:sldMasterMk cId="0" sldId="2147483648"/>
            <pc:sldLayoutMk cId="0" sldId="2147483662"/>
          </pc:sldLayoutMkLst>
          <pc:picChg chg="add mod">
            <ac:chgData name="GOMEZ, Paula" userId="c93cf399-3ed7-4230-9282-8831e3fe5ae7" providerId="ADAL" clId="{218CB712-4843-4F01-B642-454FF4459B96}" dt="2024-02-12T16:06:09.430" v="70"/>
            <ac:picMkLst>
              <pc:docMk/>
              <pc:sldMasterMk cId="0" sldId="2147483648"/>
              <pc:sldLayoutMk cId="0" sldId="2147483662"/>
              <ac:picMk id="5" creationId="{F6BE9EFB-B41B-0BFF-39C8-2C60E206230F}"/>
            </ac:picMkLst>
          </pc:picChg>
          <pc:picChg chg="del">
            <ac:chgData name="GOMEZ, Paula" userId="c93cf399-3ed7-4230-9282-8831e3fe5ae7" providerId="ADAL" clId="{218CB712-4843-4F01-B642-454FF4459B96}" dt="2024-02-12T16:06:08.423" v="69" actId="478"/>
            <ac:picMkLst>
              <pc:docMk/>
              <pc:sldMasterMk cId="0" sldId="2147483648"/>
              <pc:sldLayoutMk cId="0" sldId="2147483662"/>
              <ac:picMk id="231" creationId="{00000000-0000-0000-0000-000000000000}"/>
            </ac:picMkLst>
          </pc:picChg>
          <pc:picChg chg="del">
            <ac:chgData name="GOMEZ, Paula" userId="c93cf399-3ed7-4230-9282-8831e3fe5ae7" providerId="ADAL" clId="{218CB712-4843-4F01-B642-454FF4459B96}" dt="2024-02-12T16:06:07.994" v="68" actId="478"/>
            <ac:picMkLst>
              <pc:docMk/>
              <pc:sldMasterMk cId="0" sldId="2147483648"/>
              <pc:sldLayoutMk cId="0" sldId="2147483662"/>
              <ac:picMk id="233" creationId="{00000000-0000-0000-0000-000000000000}"/>
            </ac:picMkLst>
          </pc:picChg>
        </pc:sldLayoutChg>
        <pc:sldLayoutChg chg="addSp delSp modSp mod">
          <pc:chgData name="GOMEZ, Paula" userId="c93cf399-3ed7-4230-9282-8831e3fe5ae7" providerId="ADAL" clId="{218CB712-4843-4F01-B642-454FF4459B96}" dt="2024-02-12T16:06:15.187" v="73"/>
          <pc:sldLayoutMkLst>
            <pc:docMk/>
            <pc:sldMasterMk cId="0" sldId="2147483648"/>
            <pc:sldLayoutMk cId="0" sldId="2147483663"/>
          </pc:sldLayoutMkLst>
          <pc:picChg chg="add mod">
            <ac:chgData name="GOMEZ, Paula" userId="c93cf399-3ed7-4230-9282-8831e3fe5ae7" providerId="ADAL" clId="{218CB712-4843-4F01-B642-454FF4459B96}" dt="2024-02-12T16:06:15.187" v="73"/>
            <ac:picMkLst>
              <pc:docMk/>
              <pc:sldMasterMk cId="0" sldId="2147483648"/>
              <pc:sldLayoutMk cId="0" sldId="2147483663"/>
              <ac:picMk id="5" creationId="{98D216E4-9ACA-F06F-3339-62F9C870DB75}"/>
            </ac:picMkLst>
          </pc:picChg>
          <pc:picChg chg="del">
            <ac:chgData name="GOMEZ, Paula" userId="c93cf399-3ed7-4230-9282-8831e3fe5ae7" providerId="ADAL" clId="{218CB712-4843-4F01-B642-454FF4459B96}" dt="2024-02-12T16:06:14.231" v="72" actId="478"/>
            <ac:picMkLst>
              <pc:docMk/>
              <pc:sldMasterMk cId="0" sldId="2147483648"/>
              <pc:sldLayoutMk cId="0" sldId="2147483663"/>
              <ac:picMk id="247" creationId="{00000000-0000-0000-0000-000000000000}"/>
            </ac:picMkLst>
          </pc:picChg>
          <pc:picChg chg="del">
            <ac:chgData name="GOMEZ, Paula" userId="c93cf399-3ed7-4230-9282-8831e3fe5ae7" providerId="ADAL" clId="{218CB712-4843-4F01-B642-454FF4459B96}" dt="2024-02-12T16:06:13.722" v="71" actId="478"/>
            <ac:picMkLst>
              <pc:docMk/>
              <pc:sldMasterMk cId="0" sldId="2147483648"/>
              <pc:sldLayoutMk cId="0" sldId="2147483663"/>
              <ac:picMk id="249"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61" name="Shape 261"/>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1" name="Shape 271"/>
          <p:cNvSpPr>
            <a:spLocks noGrp="1"/>
          </p:cNvSpPr>
          <p:nvPr>
            <p:ph type="body" sz="quarter" idx="1"/>
          </p:nvPr>
        </p:nvSpPr>
        <p:spPr>
          <a:prstGeom prst="rect">
            <a:avLst/>
          </a:prstGeom>
        </p:spPr>
        <p:txBody>
          <a:bodyPr rtlCol="1"/>
          <a:lstStyle/>
          <a:p>
            <a:pPr marL="171450" indent="-171450" rtl="1">
              <a:buSzPct val="100000"/>
              <a:buFont typeface="Arial Narrow"/>
              <a:buChar char="•"/>
            </a:pPr>
            <a:r>
              <a:rPr dirty="0" err="1"/>
              <a:t>يعرض</a:t>
            </a:r>
            <a:r>
              <a:rPr dirty="0"/>
              <a:t> </a:t>
            </a:r>
            <a:r>
              <a:rPr dirty="0" err="1"/>
              <a:t>المُيسِّر</a:t>
            </a:r>
            <a:r>
              <a:rPr dirty="0"/>
              <a:t> </a:t>
            </a:r>
            <a:r>
              <a:rPr dirty="0" err="1"/>
              <a:t>أهداف</a:t>
            </a:r>
            <a:r>
              <a:rPr dirty="0"/>
              <a:t> </a:t>
            </a:r>
            <a:r>
              <a:rPr dirty="0" err="1"/>
              <a:t>وطرائق</a:t>
            </a:r>
            <a:r>
              <a:rPr dirty="0"/>
              <a:t> </a:t>
            </a:r>
            <a:r>
              <a:rPr dirty="0" err="1"/>
              <a:t>التقييم</a:t>
            </a:r>
            <a:r>
              <a:rPr dirty="0"/>
              <a:t> </a:t>
            </a:r>
            <a:r>
              <a:rPr dirty="0" err="1"/>
              <a:t>اليومي</a:t>
            </a:r>
            <a:r>
              <a:rPr dirty="0"/>
              <a:t>.</a:t>
            </a:r>
          </a:p>
          <a:p>
            <a:pPr rtl="1"/>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2" name="Shape 282"/>
          <p:cNvSpPr>
            <a:spLocks noGrp="1"/>
          </p:cNvSpPr>
          <p:nvPr>
            <p:ph type="body" sz="quarter" idx="1"/>
          </p:nvPr>
        </p:nvSpPr>
        <p:spPr>
          <a:prstGeom prst="rect">
            <a:avLst/>
          </a:prstGeom>
        </p:spPr>
        <p:txBody>
          <a:bodyPr rtlCol="1"/>
          <a:lstStyle/>
          <a:p>
            <a:pPr rtl="1"/>
            <a:endParaRPr dirty="0"/>
          </a:p>
          <a:p>
            <a:pPr marL="171450" indent="-171450" rtl="1">
              <a:buSzPct val="100000"/>
              <a:buFont typeface="Arial Narrow"/>
              <a:buChar char="•"/>
            </a:pPr>
            <a:r>
              <a:rPr lang="ar-EG" dirty="0"/>
              <a:t>من خلال العمل في مجموعات من 5-8 مشاركين، ينبغي على كل مجموعة أن تناقش وتحدد 3 جوانب من اليوم سارت على ما يرام/ أعجبهم (المحتوى، والمنهجيات، والديناميات الجماعية، والتيسير، وما إلى ذلك). وينبغي أيضًا أن يحددوا 3 جوانب من اليوم تحتاج إلى تحسين. وستدون المجموعات النقاط الخاصة بها على بطاقات ملاحظات لاصقة كبيرة الحجم من لونين.</a:t>
            </a:r>
            <a:endParaRPr dirty="0"/>
          </a:p>
          <a:p>
            <a:pPr marL="171450" indent="-171450" rtl="1">
              <a:buSzPct val="100000"/>
              <a:buFont typeface="Arial Narrow"/>
              <a:buChar char="•"/>
            </a:pPr>
            <a:r>
              <a:rPr dirty="0" err="1"/>
              <a:t>سيجمع</a:t>
            </a:r>
            <a:r>
              <a:rPr dirty="0"/>
              <a:t> </a:t>
            </a:r>
            <a:r>
              <a:rPr dirty="0" err="1"/>
              <a:t>الميسِّر</a:t>
            </a:r>
            <a:r>
              <a:rPr dirty="0"/>
              <a:t> </a:t>
            </a:r>
            <a:r>
              <a:rPr dirty="0" err="1"/>
              <a:t>المسؤول</a:t>
            </a:r>
            <a:r>
              <a:rPr dirty="0"/>
              <a:t> </a:t>
            </a:r>
            <a:r>
              <a:rPr dirty="0" err="1"/>
              <a:t>بطاقات</a:t>
            </a:r>
            <a:r>
              <a:rPr dirty="0"/>
              <a:t> </a:t>
            </a:r>
            <a:r>
              <a:rPr dirty="0" err="1"/>
              <a:t>الملاحظات</a:t>
            </a:r>
            <a:r>
              <a:rPr dirty="0"/>
              <a:t> </a:t>
            </a:r>
            <a:r>
              <a:rPr dirty="0" err="1"/>
              <a:t>اللاصقة</a:t>
            </a:r>
            <a:r>
              <a:rPr dirty="0"/>
              <a:t> </a:t>
            </a:r>
            <a:r>
              <a:rPr dirty="0" err="1"/>
              <a:t>ويشاركها</a:t>
            </a:r>
            <a:r>
              <a:rPr dirty="0"/>
              <a:t> </a:t>
            </a:r>
            <a:r>
              <a:rPr dirty="0" err="1"/>
              <a:t>مع</a:t>
            </a:r>
            <a:r>
              <a:rPr dirty="0"/>
              <a:t> </a:t>
            </a:r>
            <a:r>
              <a:rPr dirty="0" err="1"/>
              <a:t>فريق</a:t>
            </a:r>
            <a:r>
              <a:rPr dirty="0"/>
              <a:t> </a:t>
            </a:r>
            <a:r>
              <a:rPr dirty="0" err="1"/>
              <a:t>التيسير</a:t>
            </a:r>
            <a:r>
              <a:rPr dirty="0"/>
              <a:t> </a:t>
            </a:r>
            <a:r>
              <a:rPr dirty="0" err="1"/>
              <a:t>في</a:t>
            </a:r>
            <a:r>
              <a:rPr dirty="0"/>
              <a:t> </a:t>
            </a:r>
            <a:r>
              <a:rPr dirty="0" err="1"/>
              <a:t>نهاية</a:t>
            </a:r>
            <a:r>
              <a:rPr dirty="0"/>
              <a:t> </a:t>
            </a:r>
            <a:r>
              <a:rPr dirty="0" err="1"/>
              <a:t>اليوم</a:t>
            </a:r>
            <a:r>
              <a:rPr lang="ar-EG" dirty="0"/>
              <a:t>. و</a:t>
            </a:r>
            <a:r>
              <a:rPr dirty="0" err="1"/>
              <a:t>يناقش</a:t>
            </a:r>
            <a:r>
              <a:rPr dirty="0"/>
              <a:t> </a:t>
            </a:r>
            <a:r>
              <a:rPr dirty="0" err="1"/>
              <a:t>أعضاء</a:t>
            </a:r>
            <a:r>
              <a:rPr dirty="0"/>
              <a:t> </a:t>
            </a:r>
            <a:r>
              <a:rPr dirty="0" err="1"/>
              <a:t>فريق</a:t>
            </a:r>
            <a:r>
              <a:rPr dirty="0"/>
              <a:t> </a:t>
            </a:r>
            <a:r>
              <a:rPr dirty="0" err="1"/>
              <a:t>التيسير</a:t>
            </a:r>
            <a:r>
              <a:rPr dirty="0"/>
              <a:t> </a:t>
            </a:r>
            <a:r>
              <a:rPr dirty="0" err="1"/>
              <a:t>نتائج</a:t>
            </a:r>
            <a:r>
              <a:rPr dirty="0"/>
              <a:t> </a:t>
            </a:r>
            <a:r>
              <a:rPr dirty="0" err="1"/>
              <a:t>التقييم</a:t>
            </a:r>
            <a:r>
              <a:rPr dirty="0"/>
              <a:t>، </a:t>
            </a:r>
            <a:r>
              <a:rPr dirty="0" err="1"/>
              <a:t>ويحددون</a:t>
            </a:r>
            <a:r>
              <a:rPr dirty="0"/>
              <a:t> </a:t>
            </a:r>
            <a:r>
              <a:rPr dirty="0" err="1"/>
              <a:t>سُبل</a:t>
            </a:r>
            <a:r>
              <a:rPr dirty="0"/>
              <a:t> </a:t>
            </a:r>
            <a:r>
              <a:rPr dirty="0" err="1"/>
              <a:t>تناول</a:t>
            </a:r>
            <a:r>
              <a:rPr dirty="0"/>
              <a:t> </a:t>
            </a:r>
            <a:r>
              <a:rPr dirty="0" err="1"/>
              <a:t>المجالات</a:t>
            </a:r>
            <a:r>
              <a:rPr dirty="0"/>
              <a:t> </a:t>
            </a:r>
            <a:r>
              <a:rPr dirty="0" err="1"/>
              <a:t>التي</a:t>
            </a:r>
            <a:r>
              <a:rPr dirty="0"/>
              <a:t> </a:t>
            </a:r>
            <a:r>
              <a:rPr dirty="0" err="1"/>
              <a:t>يمكن</a:t>
            </a:r>
            <a:r>
              <a:rPr dirty="0"/>
              <a:t> </a:t>
            </a:r>
            <a:r>
              <a:rPr dirty="0" err="1"/>
              <a:t>معالجتها</a:t>
            </a:r>
            <a:r>
              <a:rPr dirty="0"/>
              <a:t> </a:t>
            </a:r>
            <a:r>
              <a:rPr dirty="0" err="1"/>
              <a:t>في</a:t>
            </a:r>
            <a:r>
              <a:rPr dirty="0"/>
              <a:t> </a:t>
            </a:r>
            <a:r>
              <a:rPr dirty="0" err="1"/>
              <a:t>اليوم</a:t>
            </a:r>
            <a:r>
              <a:rPr dirty="0"/>
              <a:t> </a:t>
            </a:r>
            <a:r>
              <a:rPr dirty="0" err="1"/>
              <a:t>القادم</a:t>
            </a:r>
            <a:r>
              <a:rPr lang="ar-EG" dirty="0"/>
              <a:t>/ </a:t>
            </a:r>
            <a:r>
              <a:rPr dirty="0" err="1"/>
              <a:t>الأيام</a:t>
            </a:r>
            <a:r>
              <a:rPr dirty="0"/>
              <a:t> </a:t>
            </a:r>
            <a:r>
              <a:rPr dirty="0" err="1"/>
              <a:t>القادمة</a:t>
            </a:r>
            <a:r>
              <a:rPr dirty="0"/>
              <a:t>.</a:t>
            </a:r>
          </a:p>
          <a:p>
            <a:pPr marL="171450" indent="-171450" rtl="1">
              <a:buSzPct val="100000"/>
              <a:buFont typeface="Arial Narrow"/>
              <a:buChar char="•"/>
            </a:pPr>
            <a:r>
              <a:rPr dirty="0" err="1"/>
              <a:t>في</a:t>
            </a:r>
            <a:r>
              <a:rPr dirty="0"/>
              <a:t> </a:t>
            </a:r>
            <a:r>
              <a:rPr dirty="0" err="1"/>
              <a:t>اليوم</a:t>
            </a:r>
            <a:r>
              <a:rPr dirty="0"/>
              <a:t> </a:t>
            </a:r>
            <a:r>
              <a:rPr dirty="0" err="1"/>
              <a:t>التالي</a:t>
            </a:r>
            <a:r>
              <a:rPr dirty="0"/>
              <a:t>، </a:t>
            </a:r>
            <a:r>
              <a:rPr dirty="0" err="1"/>
              <a:t>يخصص</a:t>
            </a:r>
            <a:r>
              <a:rPr dirty="0"/>
              <a:t> </a:t>
            </a:r>
            <a:r>
              <a:rPr dirty="0" err="1"/>
              <a:t>المُيسر</a:t>
            </a:r>
            <a:r>
              <a:rPr dirty="0"/>
              <a:t> </a:t>
            </a:r>
            <a:r>
              <a:rPr dirty="0" err="1"/>
              <a:t>المسؤول</a:t>
            </a:r>
            <a:r>
              <a:rPr dirty="0"/>
              <a:t> </a:t>
            </a:r>
            <a:r>
              <a:rPr dirty="0" err="1"/>
              <a:t>دقيقتين</a:t>
            </a:r>
            <a:r>
              <a:rPr dirty="0"/>
              <a:t> </a:t>
            </a:r>
            <a:r>
              <a:rPr dirty="0" err="1"/>
              <a:t>إلى</a:t>
            </a:r>
            <a:r>
              <a:rPr lang="ar-EG" dirty="0"/>
              <a:t> 5 </a:t>
            </a:r>
            <a:r>
              <a:rPr dirty="0" err="1"/>
              <a:t>دقائق</a:t>
            </a:r>
            <a:r>
              <a:rPr dirty="0"/>
              <a:t> </a:t>
            </a:r>
            <a:r>
              <a:rPr dirty="0" err="1"/>
              <a:t>لتقديم</a:t>
            </a:r>
            <a:r>
              <a:rPr dirty="0"/>
              <a:t> </a:t>
            </a:r>
            <a:r>
              <a:rPr dirty="0" err="1"/>
              <a:t>التعقيبات</a:t>
            </a:r>
            <a:r>
              <a:rPr dirty="0"/>
              <a:t> </a:t>
            </a:r>
            <a:r>
              <a:rPr dirty="0" err="1"/>
              <a:t>إلى</a:t>
            </a:r>
            <a:r>
              <a:rPr dirty="0"/>
              <a:t> </a:t>
            </a:r>
            <a:r>
              <a:rPr dirty="0" err="1"/>
              <a:t>المجموعة</a:t>
            </a:r>
            <a:r>
              <a:rPr dirty="0"/>
              <a:t> </a:t>
            </a:r>
            <a:r>
              <a:rPr dirty="0" err="1"/>
              <a:t>حول</a:t>
            </a:r>
            <a:r>
              <a:rPr dirty="0"/>
              <a:t> </a:t>
            </a:r>
            <a:r>
              <a:rPr dirty="0" err="1"/>
              <a:t>كيفية</a:t>
            </a:r>
            <a:r>
              <a:rPr dirty="0"/>
              <a:t> </a:t>
            </a:r>
            <a:r>
              <a:rPr dirty="0" err="1"/>
              <a:t>تقييم</a:t>
            </a:r>
            <a:r>
              <a:rPr dirty="0"/>
              <a:t> </a:t>
            </a:r>
            <a:r>
              <a:rPr dirty="0" err="1"/>
              <a:t>اليوم</a:t>
            </a:r>
            <a:r>
              <a:rPr dirty="0"/>
              <a:t> </a:t>
            </a:r>
            <a:r>
              <a:rPr dirty="0" err="1"/>
              <a:t>السابق</a:t>
            </a:r>
            <a:r>
              <a:rPr dirty="0"/>
              <a:t>، </a:t>
            </a:r>
            <a:r>
              <a:rPr dirty="0" err="1"/>
              <a:t>مع</a:t>
            </a:r>
            <a:r>
              <a:rPr dirty="0"/>
              <a:t> </a:t>
            </a:r>
            <a:r>
              <a:rPr dirty="0" err="1"/>
              <a:t>الإشارة</a:t>
            </a:r>
            <a:r>
              <a:rPr dirty="0"/>
              <a:t> </a:t>
            </a:r>
            <a:r>
              <a:rPr dirty="0" err="1"/>
              <a:t>إلى</a:t>
            </a:r>
            <a:r>
              <a:rPr dirty="0"/>
              <a:t> </a:t>
            </a:r>
            <a:r>
              <a:rPr dirty="0" err="1"/>
              <a:t>الإجراءات</a:t>
            </a:r>
            <a:r>
              <a:rPr dirty="0"/>
              <a:t> </a:t>
            </a:r>
            <a:r>
              <a:rPr dirty="0" err="1"/>
              <a:t>التي</a:t>
            </a:r>
            <a:r>
              <a:rPr dirty="0"/>
              <a:t> </a:t>
            </a:r>
            <a:r>
              <a:rPr dirty="0" err="1"/>
              <a:t>يمكن</a:t>
            </a:r>
            <a:r>
              <a:rPr dirty="0"/>
              <a:t> </a:t>
            </a:r>
            <a:r>
              <a:rPr dirty="0" err="1"/>
              <a:t>أن</a:t>
            </a:r>
            <a:r>
              <a:rPr dirty="0"/>
              <a:t> </a:t>
            </a:r>
            <a:r>
              <a:rPr dirty="0" err="1"/>
              <a:t>يتخذها</a:t>
            </a:r>
            <a:r>
              <a:rPr dirty="0"/>
              <a:t> </a:t>
            </a:r>
            <a:r>
              <a:rPr dirty="0" err="1"/>
              <a:t>فريق</a:t>
            </a:r>
            <a:r>
              <a:rPr dirty="0"/>
              <a:t> </a:t>
            </a:r>
            <a:r>
              <a:rPr dirty="0" err="1"/>
              <a:t>التيسير</a:t>
            </a:r>
            <a:r>
              <a:rPr dirty="0"/>
              <a:t> </a:t>
            </a:r>
            <a:r>
              <a:rPr dirty="0" err="1"/>
              <a:t>لمعالجة</a:t>
            </a:r>
            <a:r>
              <a:rPr dirty="0"/>
              <a:t> </a:t>
            </a:r>
            <a:r>
              <a:rPr dirty="0" err="1"/>
              <a:t>المسائل</a:t>
            </a:r>
            <a:r>
              <a:rPr dirty="0"/>
              <a:t> </a:t>
            </a:r>
            <a:r>
              <a:rPr dirty="0" err="1"/>
              <a:t>المطروحة</a:t>
            </a:r>
            <a:r>
              <a:rPr dirty="0"/>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defTabSz="289320" rtl="1">
              <a:spcBef>
                <a:spcPts val="300"/>
              </a:spcBef>
              <a:defRPr sz="3200">
                <a:latin typeface="Source Sans Pro Bold"/>
                <a:ea typeface="Source Sans Pro Bold"/>
                <a:cs typeface="Source Sans Pro Bold"/>
                <a:sym typeface="Source Sans Pro Bold"/>
              </a:defRPr>
            </a:lvl1pPr>
            <a:lvl2pPr marL="216990" indent="-72330" algn="r" defTabSz="289320" rtl="1">
              <a:spcBef>
                <a:spcPts val="300"/>
              </a:spcBef>
              <a:defRPr sz="3200">
                <a:latin typeface="Source Sans Pro Bold"/>
                <a:ea typeface="Source Sans Pro Bold"/>
                <a:cs typeface="Source Sans Pro Bold"/>
                <a:sym typeface="Source Sans Pro Bold"/>
              </a:defRPr>
            </a:lvl2pPr>
            <a:lvl3pPr marL="361649" indent="-72330" algn="r" defTabSz="289320" rtl="1">
              <a:spcBef>
                <a:spcPts val="300"/>
              </a:spcBef>
              <a:defRPr sz="3200">
                <a:latin typeface="Source Sans Pro Bold"/>
                <a:ea typeface="Source Sans Pro Bold"/>
                <a:cs typeface="Source Sans Pro Bold"/>
                <a:sym typeface="Source Sans Pro Bold"/>
              </a:defRPr>
            </a:lvl3pPr>
            <a:lvl4pPr marL="506309" indent="-72329" algn="r" defTabSz="289320" rtl="1">
              <a:spcBef>
                <a:spcPts val="300"/>
              </a:spcBef>
              <a:defRPr sz="3200">
                <a:latin typeface="Source Sans Pro Bold"/>
                <a:ea typeface="Source Sans Pro Bold"/>
                <a:cs typeface="Source Sans Pro Bold"/>
                <a:sym typeface="Source Sans Pro Bold"/>
              </a:defRPr>
            </a:lvl4pPr>
            <a:lvl5pPr marL="650968" indent="-72329" algn="r" defTabSz="289320" rtl="1">
              <a:spcBef>
                <a:spcPts val="300"/>
              </a:spcBef>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lvl1pPr algn="r" defTabSz="289320" rtl="1">
              <a:defRPr sz="3200"/>
            </a:lvl1pPr>
          </a:lstStyle>
          <a:p>
            <a:pPr rtl="1"/>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D0B6DA66-5223-203C-DBE3-253ABE3C62A1}"/>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3" name="Picture 2" descr="Blue writing on a white background&#10;&#10;Description automatically generated">
            <a:extLst>
              <a:ext uri="{FF2B5EF4-FFF2-40B4-BE49-F238E27FC236}">
                <a16:creationId xmlns:a16="http://schemas.microsoft.com/office/drawing/2014/main" id="{03190426-F5E4-AB18-64F4-362E806AB2B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pic>
        <p:nvPicPr>
          <p:cNvPr id="17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72" name="Body Level One…"/>
          <p:cNvSpPr txBox="1">
            <a:spLocks noGrp="1"/>
          </p:cNvSpPr>
          <p:nvPr>
            <p:ph type="body" idx="1"/>
          </p:nvPr>
        </p:nvSpPr>
        <p:spPr>
          <a:xfrm>
            <a:off x="797442" y="842963"/>
            <a:ext cx="10450423" cy="5206965"/>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7B935C8-5745-F47E-40C4-7B934442D1B6}"/>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4E647AF1-AE70-1B87-75DA-75EB6CF6FF1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6AC9D9B-3A36-97C8-EA68-76EE5ED36191}"/>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04" name="Title Text"/>
          <p:cNvSpPr txBox="1">
            <a:spLocks noGrp="1"/>
          </p:cNvSpPr>
          <p:nvPr>
            <p:ph type="title"/>
          </p:nvPr>
        </p:nvSpPr>
        <p:spPr>
          <a:xfrm>
            <a:off x="204724" y="-30963"/>
            <a:ext cx="3571874" cy="646113"/>
          </a:xfrm>
          <a:prstGeom prst="rect">
            <a:avLst/>
          </a:prstGeom>
        </p:spPr>
        <p:txBody>
          <a:bodyPr rtlCol="1"/>
          <a:lstStyle>
            <a:lvl1pPr algn="r" defTabSz="289320" rtl="1">
              <a:defRPr sz="3200"/>
            </a:lvl1pPr>
          </a:lstStyle>
          <a:p>
            <a:pPr rtl="1"/>
            <a:r>
              <a:t>Title Text</a:t>
            </a:r>
          </a:p>
        </p:txBody>
      </p:sp>
      <p:sp>
        <p:nvSpPr>
          <p:cNvPr id="205" name="Body Level One…"/>
          <p:cNvSpPr txBox="1">
            <a:spLocks noGrp="1"/>
          </p:cNvSpPr>
          <p:nvPr>
            <p:ph type="body" idx="1"/>
          </p:nvPr>
        </p:nvSpPr>
        <p:spPr>
          <a:xfrm>
            <a:off x="2438402" y="1247001"/>
            <a:ext cx="8058616"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1BA7813-68EC-757D-A3D5-22D6CC14B27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906581-2A82-F2E5-1BF3-69721CA28EEB}"/>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992E515-E64B-9307-D76E-664A07974D6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3C3B2ABE-1AFC-E345-6CF2-9339AF0B022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7F4005-1571-E19C-2759-F3A23293808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6B5946CA-FEBB-5004-E1D1-E8A22DB113D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5DB19A4-7DD0-1AC4-65BB-DCCD8D6B326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F6BE9EFB-B41B-0BFF-39C8-2C60E206230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98D216E4-9ACA-F06F-3339-62F9C870DB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3" name="Subtitle 5"/>
          <p:cNvSpPr txBox="1"/>
          <p:nvPr/>
        </p:nvSpPr>
        <p:spPr>
          <a:xfrm>
            <a:off x="8061960" y="649022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lvl1pPr algn="r" defTabSz="289320" rtl="1">
              <a:defRPr sz="3200"/>
            </a:lvl1pPr>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pic>
        <p:nvPicPr>
          <p:cNvPr id="3" name="Picture 2" descr="Blue writing on a white background&#10;&#10;Description automatically generated">
            <a:extLst>
              <a:ext uri="{FF2B5EF4-FFF2-40B4-BE49-F238E27FC236}">
                <a16:creationId xmlns:a16="http://schemas.microsoft.com/office/drawing/2014/main" id="{271B0630-D060-8424-F03C-E570EB426D9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defTabSz="289320" rtl="1">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rtl="1">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rtl="1">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rtl="1">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rtl="1">
              <a:spcBef>
                <a:spcPts val="300"/>
              </a:spcBef>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DD742C4-6E51-1224-3B77-3055F6097ACB}"/>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AAD06AFE-4588-FA43-4E97-AF1C77383F9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A0190F0-DE06-CC6F-4491-4657114BF049}"/>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3D590D13-B7E5-D54A-8525-C26158C028F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sz="3200"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pic>
        <p:nvPicPr>
          <p:cNvPr id="16" name="Picture 15" descr="Blue writing on a white background&#10;&#10;Description automatically generated">
            <a:extLst>
              <a:ext uri="{FF2B5EF4-FFF2-40B4-BE49-F238E27FC236}">
                <a16:creationId xmlns:a16="http://schemas.microsoft.com/office/drawing/2014/main" id="{12AFC86C-95CE-9481-1EEC-7C85F6DDB97B}"/>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16990" rtl="1"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1" y="3491867"/>
            <a:ext cx="6535196" cy="914401"/>
          </a:xfrm>
          <a:prstGeom prst="rect">
            <a:avLst/>
          </a:prstGeom>
        </p:spPr>
        <p:txBody>
          <a:bodyPr rtlCol="1" anchor="ctr">
            <a:normAutofit/>
          </a:bodyPr>
          <a:lstStyle>
            <a:lvl1pPr algn="r" rtl="1">
              <a:defRPr sz="2800">
                <a:solidFill>
                  <a:srgbClr val="002060"/>
                </a:solidFill>
              </a:defRPr>
            </a:lvl1pPr>
          </a:lstStyle>
          <a:p>
            <a:pPr rtl="1"/>
            <a:r>
              <a:rPr>
                <a:highlight>
                  <a:srgbClr val="FFFF00"/>
                </a:highlight>
                <a:latin typeface="Sakkal Majalla" panose="02000000000000000000" pitchFamily="2" charset="-78"/>
                <a:cs typeface="Sakkal Majalla" panose="02000000000000000000" pitchFamily="2" charset="-78"/>
              </a:rPr>
              <a:t>أدخل تواريخ التدريب، ومكانه، والبلد محل انعقاده</a:t>
            </a:r>
          </a:p>
        </p:txBody>
      </p:sp>
      <p:sp>
        <p:nvSpPr>
          <p:cNvPr id="264" name="Title 1"/>
          <p:cNvSpPr txBox="1">
            <a:spLocks noGrp="1"/>
          </p:cNvSpPr>
          <p:nvPr>
            <p:ph type="title"/>
          </p:nvPr>
        </p:nvSpPr>
        <p:spPr>
          <a:xfrm>
            <a:off x="517797" y="1587568"/>
            <a:ext cx="4412181" cy="2410276"/>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التقييم اليومي</a:t>
            </a:r>
          </a:p>
        </p:txBody>
      </p:sp>
      <p:sp>
        <p:nvSpPr>
          <p:cNvPr id="265" name="TextBox 1"/>
          <p:cNvSpPr txBox="1"/>
          <p:nvPr/>
        </p:nvSpPr>
        <p:spPr>
          <a:xfrm>
            <a:off x="609599" y="644964"/>
            <a:ext cx="2425705" cy="369332"/>
          </a:xfrm>
          <a:prstGeom prst="rect">
            <a:avLst/>
          </a:prstGeom>
          <a:solidFill>
            <a:srgbClr val="FFFF00"/>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ctr" rtl="1">
              <a:defRPr>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ضع شعار البلد/ المؤسسة</a:t>
            </a:r>
            <a:endParaRPr lang="en-US">
              <a:highlight>
                <a:srgbClr val="FFFF00"/>
              </a:highlight>
              <a:latin typeface="Sakkal Majalla" panose="02000000000000000000" pitchFamily="2" charset="-78"/>
              <a:cs typeface="Sakkal Majalla" panose="02000000000000000000" pitchFamily="2" charset="-78"/>
            </a:endParaRPr>
          </a:p>
        </p:txBody>
      </p:sp>
      <p:sp>
        <p:nvSpPr>
          <p:cNvPr id="266" name="Title 2"/>
          <p:cNvSpPr txBox="1"/>
          <p:nvPr/>
        </p:nvSpPr>
        <p:spPr>
          <a:xfrm>
            <a:off x="595415" y="3429000"/>
            <a:ext cx="1898403" cy="568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defTabSz="245922" rtl="1">
              <a:lnSpc>
                <a:spcPct val="72000"/>
              </a:lnSpc>
              <a:spcBef>
                <a:spcPts val="500"/>
              </a:spcBef>
              <a:defRPr sz="2295">
                <a:solidFill>
                  <a:srgbClr val="002060"/>
                </a:solidFill>
                <a:latin typeface="+mn-lt"/>
                <a:ea typeface="+mn-ea"/>
                <a:cs typeface="+mn-cs"/>
                <a:sym typeface="Source Sans Pro Regular"/>
              </a:defRPr>
            </a:pPr>
            <a:br>
              <a:rPr>
                <a:solidFill>
                  <a:schemeClr val="bg1"/>
                </a:solidFill>
                <a:latin typeface="Sakkal Majalla" panose="02000000000000000000" pitchFamily="2" charset="-78"/>
                <a:cs typeface="Sakkal Majalla" panose="02000000000000000000" pitchFamily="2" charset="-78"/>
              </a:rPr>
            </a:br>
            <a:r>
              <a:rPr lang="ar" sz="1360">
                <a:solidFill>
                  <a:schemeClr val="bg1"/>
                </a:solidFill>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46552"/>
            <a:ext cx="11123629" cy="1205784"/>
          </a:xfrm>
          <a:prstGeom prst="rect">
            <a:avLst/>
          </a:prstGeom>
        </p:spPr>
        <p:txBody>
          <a:bodyPr rtlCol="1"/>
          <a:lstStyle/>
          <a:p>
            <a:pPr algn="ctr" rtl="1"/>
            <a:r>
              <a:rPr dirty="0" err="1">
                <a:latin typeface="Sakkal Majalla" panose="02000000000000000000" pitchFamily="2" charset="-78"/>
                <a:cs typeface="Sakkal Majalla" panose="02000000000000000000" pitchFamily="2" charset="-78"/>
              </a:rPr>
              <a:t>تجميع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والمنهجيات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واللوجستيات</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تغطيتها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المستقبلية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69" name="Rectangle 2"/>
          <p:cNvSpPr txBox="1">
            <a:spLocks noGrp="1"/>
          </p:cNvSpPr>
          <p:nvPr>
            <p:ph type="title"/>
          </p:nvPr>
        </p:nvSpPr>
        <p:spPr>
          <a:xfrm>
            <a:off x="256384" y="0"/>
            <a:ext cx="6712688" cy="64611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هدف التقييم اليومي</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2"/>
          <p:cNvSpPr txBox="1">
            <a:spLocks noGrp="1"/>
          </p:cNvSpPr>
          <p:nvPr>
            <p:ph type="title"/>
          </p:nvPr>
        </p:nvSpPr>
        <p:spPr>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التعليمات</a:t>
            </a:r>
          </a:p>
        </p:txBody>
      </p:sp>
      <p:sp>
        <p:nvSpPr>
          <p:cNvPr id="274" name="Content Placeholder 1"/>
          <p:cNvSpPr txBox="1">
            <a:spLocks noGrp="1"/>
          </p:cNvSpPr>
          <p:nvPr>
            <p:ph type="body" idx="1"/>
          </p:nvPr>
        </p:nvSpPr>
        <p:spPr>
          <a:xfrm>
            <a:off x="1210900" y="1247002"/>
            <a:ext cx="9770201" cy="1043438"/>
          </a:xfrm>
          <a:prstGeom prst="rect">
            <a:avLst/>
          </a:prstGeom>
        </p:spPr>
        <p:txBody>
          <a:bodyPr rtlCol="1"/>
          <a:lstStyle/>
          <a:p>
            <a:pPr algn="ctr" rtl="1"/>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اللاصقة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عن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الواردة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أدناه</a:t>
            </a:r>
            <a:r>
              <a:rPr lang="ar-EG" dirty="0">
                <a:latin typeface="Sakkal Majalla" panose="02000000000000000000" pitchFamily="2" charset="-78"/>
                <a:cs typeface="Sakkal Majalla" panose="02000000000000000000" pitchFamily="2" charset="-78"/>
              </a:rPr>
              <a:t>. 3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a:t>
            </a:r>
          </a:p>
        </p:txBody>
      </p:sp>
      <p:pic>
        <p:nvPicPr>
          <p:cNvPr id="275" name="Picture 7" descr="Picture 7"/>
          <p:cNvPicPr>
            <a:picLocks noChangeAspect="1"/>
          </p:cNvPicPr>
          <p:nvPr/>
        </p:nvPicPr>
        <p:blipFill>
          <a:blip r:embed="rId3"/>
          <a:stretch>
            <a:fillRect/>
          </a:stretch>
        </p:blipFill>
        <p:spPr>
          <a:xfrm>
            <a:off x="5094289" y="2423318"/>
            <a:ext cx="2003426" cy="2011365"/>
          </a:xfrm>
          <a:prstGeom prst="rect">
            <a:avLst/>
          </a:prstGeom>
          <a:ln w="12700">
            <a:miter lim="400000"/>
          </a:ln>
        </p:spPr>
      </p:pic>
      <p:pic>
        <p:nvPicPr>
          <p:cNvPr id="276" name="Picture 9" descr="Picture 9"/>
          <p:cNvPicPr>
            <a:picLocks noChangeAspect="1"/>
          </p:cNvPicPr>
          <p:nvPr/>
        </p:nvPicPr>
        <p:blipFill>
          <a:blip r:embed="rId4"/>
          <a:stretch>
            <a:fillRect/>
          </a:stretch>
        </p:blipFill>
        <p:spPr>
          <a:xfrm>
            <a:off x="1981200" y="2423318"/>
            <a:ext cx="2000250" cy="2011365"/>
          </a:xfrm>
          <a:prstGeom prst="rect">
            <a:avLst/>
          </a:prstGeom>
          <a:ln w="12700">
            <a:miter lim="400000"/>
          </a:ln>
        </p:spPr>
      </p:pic>
      <p:pic>
        <p:nvPicPr>
          <p:cNvPr id="277" name="Picture 11" descr="Picture 11"/>
          <p:cNvPicPr>
            <a:picLocks noChangeAspect="1"/>
          </p:cNvPicPr>
          <p:nvPr/>
        </p:nvPicPr>
        <p:blipFill>
          <a:blip r:embed="rId5"/>
          <a:srcRect l="11903" r="13692"/>
          <a:stretch>
            <a:fillRect/>
          </a:stretch>
        </p:blipFill>
        <p:spPr>
          <a:xfrm>
            <a:off x="8229599" y="2423318"/>
            <a:ext cx="2089151" cy="2011365"/>
          </a:xfrm>
          <a:prstGeom prst="rect">
            <a:avLst/>
          </a:prstGeom>
          <a:ln w="12700">
            <a:miter lim="400000"/>
          </a:ln>
        </p:spPr>
      </p:pic>
      <p:sp>
        <p:nvSpPr>
          <p:cNvPr id="278" name="TextBox 2"/>
          <p:cNvSpPr txBox="1"/>
          <p:nvPr/>
        </p:nvSpPr>
        <p:spPr>
          <a:xfrm>
            <a:off x="1758078" y="4900613"/>
            <a:ext cx="221631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ctr"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ما الذي سار على ما يرام؟</a:t>
            </a:r>
          </a:p>
        </p:txBody>
      </p:sp>
      <p:sp>
        <p:nvSpPr>
          <p:cNvPr id="279" name="TextBox 11"/>
          <p:cNvSpPr txBox="1"/>
          <p:nvPr/>
        </p:nvSpPr>
        <p:spPr>
          <a:xfrm>
            <a:off x="5028676" y="4900613"/>
            <a:ext cx="2096085"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ctr"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ما الذي يمكن تحسينه؟</a:t>
            </a:r>
          </a:p>
        </p:txBody>
      </p:sp>
      <p:sp>
        <p:nvSpPr>
          <p:cNvPr id="280" name="TextBox 12"/>
          <p:cNvSpPr txBox="1"/>
          <p:nvPr/>
        </p:nvSpPr>
        <p:spPr>
          <a:xfrm>
            <a:off x="8199119" y="4900613"/>
            <a:ext cx="2613883"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في رأيك، ما الذي ستطبقه في وظيفتك؟</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5BC7F90-5D48-89F5-794B-EDA0C08DCEBE}"/>
              </a:ext>
            </a:extLst>
          </p:cNvPr>
          <p:cNvSpPr txBox="1">
            <a:spLocks noGrp="1"/>
          </p:cNvSpPr>
          <p:nvPr>
            <p:ph type="body" idx="1"/>
          </p:nvPr>
        </p:nvSpPr>
        <p:spPr>
          <a:xfrm>
            <a:off x="301336" y="875292"/>
            <a:ext cx="10794197"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a:p>
            <a:pPr algn="just" defTabSz="214822" rtl="1">
              <a:spcBef>
                <a:spcPts val="100"/>
              </a:spcBef>
              <a:defRPr sz="1979"/>
            </a:pPr>
            <a:endParaRPr sz="1800" dirty="0"/>
          </a:p>
        </p:txBody>
      </p:sp>
      <p:sp>
        <p:nvSpPr>
          <p:cNvPr id="5" name="TextBox 4">
            <a:extLst>
              <a:ext uri="{FF2B5EF4-FFF2-40B4-BE49-F238E27FC236}">
                <a16:creationId xmlns:a16="http://schemas.microsoft.com/office/drawing/2014/main" id="{56F4AA4F-F21A-5731-27C4-94F6611DF713}"/>
              </a:ext>
            </a:extLst>
          </p:cNvPr>
          <p:cNvSpPr txBox="1"/>
          <p:nvPr/>
        </p:nvSpPr>
        <p:spPr>
          <a:xfrm>
            <a:off x="689956" y="84283"/>
            <a:ext cx="270040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4BF7E1-25AE-5B44-53F2-083FA847B325}"/>
              </a:ext>
            </a:extLst>
          </p:cNvPr>
          <p:cNvSpPr txBox="1"/>
          <p:nvPr/>
        </p:nvSpPr>
        <p:spPr>
          <a:xfrm>
            <a:off x="4378960" y="2299236"/>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1a56caba1d28ef78f5c8feee0cc64e9b">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0ca5d2017546268e0723b78e7690e2bc"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8D7C170-8696-4427-9CAF-F6B2B66BBC7C}">
  <ds:schemaRefs>
    <ds:schemaRef ds:uri="http://schemas.microsoft.com/sharepoint/v3/contenttype/forms"/>
  </ds:schemaRefs>
</ds:datastoreItem>
</file>

<file path=customXml/itemProps2.xml><?xml version="1.0" encoding="utf-8"?>
<ds:datastoreItem xmlns:ds="http://schemas.openxmlformats.org/officeDocument/2006/customXml" ds:itemID="{CA358A3A-BB9F-4579-928F-8E68980CDD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9A3BA7-48FC-4831-BFA3-0B6F6B493CA5}">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infopath/2007/PartnerControl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55</TotalTime>
  <Words>525</Words>
  <Application>Microsoft Office PowerPoint</Application>
  <PresentationFormat>Widescreen</PresentationFormat>
  <Paragraphs>26</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 Narrow</vt:lpstr>
      <vt:lpstr>Calibri</vt:lpstr>
      <vt:lpstr>Sakkal Majalla</vt:lpstr>
      <vt:lpstr>Source Sans Pro Bold</vt:lpstr>
      <vt:lpstr>Source Sans Pro Regular</vt:lpstr>
      <vt:lpstr>RRT_Theme_v3</vt:lpstr>
      <vt:lpstr>التقييم اليومي</vt:lpstr>
      <vt:lpstr>هدف التقييم اليومي</vt:lpstr>
      <vt:lpstr>التعليمات</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التقييم اليومي</dc:title>
  <dc:creator>Hp</dc:creator>
  <cp:lastModifiedBy>GOMEZ, Paula</cp:lastModifiedBy>
  <cp:revision>18</cp:revision>
  <dcterms:modified xsi:type="dcterms:W3CDTF">2024-02-12T16:06:29Z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3332300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